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09" r:id="rId2"/>
    <p:sldId id="256" r:id="rId3"/>
    <p:sldId id="257" r:id="rId4"/>
    <p:sldId id="258" r:id="rId5"/>
    <p:sldId id="266" r:id="rId6"/>
    <p:sldId id="259"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06" r:id="rId36"/>
    <p:sldId id="289" r:id="rId37"/>
    <p:sldId id="290" r:id="rId38"/>
    <p:sldId id="291" r:id="rId39"/>
    <p:sldId id="307" r:id="rId40"/>
    <p:sldId id="310" r:id="rId41"/>
    <p:sldId id="292" r:id="rId42"/>
    <p:sldId id="293" r:id="rId43"/>
    <p:sldId id="294" r:id="rId44"/>
    <p:sldId id="295" r:id="rId45"/>
    <p:sldId id="296" r:id="rId46"/>
    <p:sldId id="297" r:id="rId47"/>
    <p:sldId id="298" r:id="rId48"/>
    <p:sldId id="299" r:id="rId49"/>
    <p:sldId id="300" r:id="rId50"/>
    <p:sldId id="301" r:id="rId51"/>
    <p:sldId id="303" r:id="rId52"/>
    <p:sldId id="304" r:id="rId53"/>
    <p:sldId id="305" r:id="rId54"/>
    <p:sldId id="308" r:id="rId55"/>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264C5-FF08-4A2E-A722-F379E7F21C4A}" type="datetimeFigureOut">
              <a:rPr lang="en-IN" smtClean="0"/>
              <a:t>20-01-2020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80D38-A1AF-4351-BF70-294805161E19}" type="slidenum">
              <a:rPr lang="en-IN" smtClean="0"/>
              <a:t>‹#›</a:t>
            </a:fld>
            <a:endParaRPr lang="en-IN"/>
          </a:p>
        </p:txBody>
      </p:sp>
    </p:spTree>
    <p:extLst>
      <p:ext uri="{BB962C8B-B14F-4D97-AF65-F5344CB8AC3E}">
        <p14:creationId xmlns:p14="http://schemas.microsoft.com/office/powerpoint/2010/main" val="238775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872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123348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96397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34615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02080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E9FF55C-5D86-4C65-8E20-4108C086218A}" type="datetimeFigureOut">
              <a:rPr lang="en-IN" smtClean="0"/>
              <a:t>20-01-2020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04740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E9FF55C-5D86-4C65-8E20-4108C086218A}" type="datetimeFigureOut">
              <a:rPr lang="en-IN" smtClean="0"/>
              <a:t>20-01-2020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343757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E9FF55C-5D86-4C65-8E20-4108C086218A}" type="datetimeFigureOut">
              <a:rPr lang="en-IN" smtClean="0"/>
              <a:t>20-01-2020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00462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FF55C-5D86-4C65-8E20-4108C086218A}" type="datetimeFigureOut">
              <a:rPr lang="en-IN" smtClean="0"/>
              <a:t>20-01-2020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12134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9FF55C-5D86-4C65-8E20-4108C086218A}" type="datetimeFigureOut">
              <a:rPr lang="en-IN" smtClean="0"/>
              <a:t>20-01-2020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00649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9FF55C-5D86-4C65-8E20-4108C086218A}" type="datetimeFigureOut">
              <a:rPr lang="en-IN" smtClean="0"/>
              <a:t>20-01-2020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69637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FF55C-5D86-4C65-8E20-4108C086218A}" type="datetimeFigureOut">
              <a:rPr lang="en-IN" smtClean="0"/>
              <a:t>20-01-2020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58E4C-D754-44AF-B222-4D1C41272D94}" type="slidenum">
              <a:rPr lang="en-IN" smtClean="0"/>
              <a:t>‹#›</a:t>
            </a:fld>
            <a:endParaRPr lang="en-IN"/>
          </a:p>
        </p:txBody>
      </p:sp>
    </p:spTree>
    <p:extLst>
      <p:ext uri="{BB962C8B-B14F-4D97-AF65-F5344CB8AC3E}">
        <p14:creationId xmlns:p14="http://schemas.microsoft.com/office/powerpoint/2010/main" val="1984168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 Management</a:t>
            </a:r>
            <a:endParaRPr lang="en-IN" dirty="0"/>
          </a:p>
        </p:txBody>
      </p:sp>
      <p:sp>
        <p:nvSpPr>
          <p:cNvPr id="3" name="Content Placeholder 2"/>
          <p:cNvSpPr>
            <a:spLocks noGrp="1"/>
          </p:cNvSpPr>
          <p:nvPr>
            <p:ph idx="1"/>
          </p:nvPr>
        </p:nvSpPr>
        <p:spPr/>
        <p:txBody>
          <a:bodyPr>
            <a:normAutofit lnSpcReduction="10000"/>
          </a:bodyPr>
          <a:lstStyle/>
          <a:p>
            <a:r>
              <a:rPr lang="en-US" dirty="0" smtClean="0"/>
              <a:t>These product is for manage your inventory.</a:t>
            </a:r>
          </a:p>
          <a:p>
            <a:r>
              <a:rPr lang="en-US" dirty="0" smtClean="0"/>
              <a:t>I created these product for water-purifier company.</a:t>
            </a:r>
          </a:p>
          <a:p>
            <a:r>
              <a:rPr lang="en-US" dirty="0" smtClean="0"/>
              <a:t>You can add/Update </a:t>
            </a:r>
            <a:r>
              <a:rPr lang="en-US" dirty="0" err="1" smtClean="0"/>
              <a:t>product,supplier,Client</a:t>
            </a:r>
            <a:r>
              <a:rPr lang="en-IN" dirty="0" smtClean="0"/>
              <a:t>.</a:t>
            </a:r>
          </a:p>
          <a:p>
            <a:r>
              <a:rPr lang="en-US" dirty="0" smtClean="0"/>
              <a:t>You can view all inventory report.</a:t>
            </a:r>
          </a:p>
          <a:p>
            <a:endParaRPr lang="en-US" dirty="0"/>
          </a:p>
          <a:p>
            <a:pPr marL="0" indent="0">
              <a:buNone/>
            </a:pPr>
            <a:r>
              <a:rPr lang="en-US" dirty="0" smtClean="0"/>
              <a:t>Technology used.</a:t>
            </a:r>
          </a:p>
          <a:p>
            <a:pPr marL="0" indent="0">
              <a:buNone/>
            </a:pPr>
            <a:r>
              <a:rPr lang="en-US" dirty="0" err="1" smtClean="0"/>
              <a:t>Backend:Asp.net</a:t>
            </a:r>
            <a:endParaRPr lang="en-US" dirty="0" smtClean="0"/>
          </a:p>
          <a:p>
            <a:pPr marL="0" indent="0">
              <a:buNone/>
            </a:pPr>
            <a:r>
              <a:rPr lang="en-US" dirty="0" err="1" smtClean="0"/>
              <a:t>Database:Mysql</a:t>
            </a:r>
            <a:endParaRPr lang="en-US" dirty="0" smtClean="0"/>
          </a:p>
          <a:p>
            <a:pPr marL="0" indent="0">
              <a:buNone/>
            </a:pPr>
            <a:r>
              <a:rPr lang="en-US" dirty="0" err="1" smtClean="0"/>
              <a:t>Design:Html,Css,Js,Bootstrap</a:t>
            </a:r>
            <a:endParaRPr lang="en-US" dirty="0" smtClean="0"/>
          </a:p>
          <a:p>
            <a:pPr marL="0" indent="0">
              <a:buNone/>
            </a:pPr>
            <a:endParaRPr lang="en-US" dirty="0" smtClean="0"/>
          </a:p>
        </p:txBody>
      </p:sp>
    </p:spTree>
    <p:extLst>
      <p:ext uri="{BB962C8B-B14F-4D97-AF65-F5344CB8AC3E}">
        <p14:creationId xmlns:p14="http://schemas.microsoft.com/office/powerpoint/2010/main" val="1197386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52" y="369332"/>
            <a:ext cx="11335979" cy="5372950"/>
          </a:xfrm>
          <a:prstGeom prst="rect">
            <a:avLst/>
          </a:prstGeom>
        </p:spPr>
      </p:pic>
      <p:sp>
        <p:nvSpPr>
          <p:cNvPr id="3" name="TextBox 2"/>
          <p:cNvSpPr txBox="1"/>
          <p:nvPr/>
        </p:nvSpPr>
        <p:spPr>
          <a:xfrm>
            <a:off x="3840480" y="0"/>
            <a:ext cx="3334182" cy="369332"/>
          </a:xfrm>
          <a:prstGeom prst="rect">
            <a:avLst/>
          </a:prstGeom>
          <a:noFill/>
        </p:spPr>
        <p:txBody>
          <a:bodyPr wrap="none" rtlCol="0">
            <a:spAutoFit/>
          </a:bodyPr>
          <a:lstStyle/>
          <a:p>
            <a:r>
              <a:rPr lang="en-US" dirty="0" smtClean="0"/>
              <a:t>Enter other category without unit</a:t>
            </a:r>
            <a:endParaRPr lang="en-IN" dirty="0"/>
          </a:p>
        </p:txBody>
      </p:sp>
      <p:sp>
        <p:nvSpPr>
          <p:cNvPr id="4" name="TextBox 3"/>
          <p:cNvSpPr txBox="1"/>
          <p:nvPr/>
        </p:nvSpPr>
        <p:spPr>
          <a:xfrm>
            <a:off x="165371" y="6363456"/>
            <a:ext cx="3675109" cy="307777"/>
          </a:xfrm>
          <a:prstGeom prst="rect">
            <a:avLst/>
          </a:prstGeom>
          <a:noFill/>
        </p:spPr>
        <p:txBody>
          <a:bodyPr wrap="none" rtlCol="0">
            <a:spAutoFit/>
          </a:bodyPr>
          <a:lstStyle/>
          <a:p>
            <a:r>
              <a:rPr lang="en-US" sz="1400" dirty="0" smtClean="0"/>
              <a:t>If other category has unit then select check box.</a:t>
            </a:r>
            <a:endParaRPr lang="en-IN" sz="1400" dirty="0"/>
          </a:p>
        </p:txBody>
      </p:sp>
    </p:spTree>
    <p:extLst>
      <p:ext uri="{BB962C8B-B14F-4D97-AF65-F5344CB8AC3E}">
        <p14:creationId xmlns:p14="http://schemas.microsoft.com/office/powerpoint/2010/main" val="3524355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27" y="637205"/>
            <a:ext cx="11451771" cy="5681407"/>
          </a:xfrm>
          <a:prstGeom prst="rect">
            <a:avLst/>
          </a:prstGeom>
        </p:spPr>
      </p:pic>
      <p:sp>
        <p:nvSpPr>
          <p:cNvPr id="3" name="TextBox 2"/>
          <p:cNvSpPr txBox="1"/>
          <p:nvPr/>
        </p:nvSpPr>
        <p:spPr>
          <a:xfrm>
            <a:off x="5329646" y="191589"/>
            <a:ext cx="1041567" cy="369332"/>
          </a:xfrm>
          <a:prstGeom prst="rect">
            <a:avLst/>
          </a:prstGeom>
          <a:noFill/>
        </p:spPr>
        <p:txBody>
          <a:bodyPr wrap="none" rtlCol="0">
            <a:spAutoFit/>
          </a:bodyPr>
          <a:lstStyle/>
          <a:p>
            <a:r>
              <a:rPr lang="en-US" dirty="0" smtClean="0"/>
              <a:t>Enter Tax</a:t>
            </a:r>
            <a:endParaRPr lang="en-IN" dirty="0"/>
          </a:p>
        </p:txBody>
      </p:sp>
    </p:spTree>
    <p:extLst>
      <p:ext uri="{BB962C8B-B14F-4D97-AF65-F5344CB8AC3E}">
        <p14:creationId xmlns:p14="http://schemas.microsoft.com/office/powerpoint/2010/main" val="3772682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5" y="456418"/>
            <a:ext cx="11582400" cy="5886858"/>
          </a:xfrm>
          <a:prstGeom prst="rect">
            <a:avLst/>
          </a:prstGeom>
        </p:spPr>
      </p:pic>
      <p:sp>
        <p:nvSpPr>
          <p:cNvPr id="3" name="TextBox 2"/>
          <p:cNvSpPr txBox="1"/>
          <p:nvPr/>
        </p:nvSpPr>
        <p:spPr>
          <a:xfrm>
            <a:off x="3363649" y="87086"/>
            <a:ext cx="2732351" cy="369332"/>
          </a:xfrm>
          <a:prstGeom prst="rect">
            <a:avLst/>
          </a:prstGeom>
          <a:noFill/>
        </p:spPr>
        <p:txBody>
          <a:bodyPr wrap="none" rtlCol="0">
            <a:spAutoFit/>
          </a:bodyPr>
          <a:lstStyle/>
          <a:p>
            <a:r>
              <a:rPr lang="en-US" dirty="0" smtClean="0"/>
              <a:t>Enter name of the voucher.</a:t>
            </a:r>
            <a:endParaRPr lang="en-IN" dirty="0"/>
          </a:p>
        </p:txBody>
      </p:sp>
    </p:spTree>
    <p:extLst>
      <p:ext uri="{BB962C8B-B14F-4D97-AF65-F5344CB8AC3E}">
        <p14:creationId xmlns:p14="http://schemas.microsoft.com/office/powerpoint/2010/main" val="3712979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1" y="465126"/>
            <a:ext cx="11451771" cy="5472312"/>
          </a:xfrm>
          <a:prstGeom prst="rect">
            <a:avLst/>
          </a:prstGeom>
        </p:spPr>
      </p:pic>
      <p:sp>
        <p:nvSpPr>
          <p:cNvPr id="3" name="TextBox 2"/>
          <p:cNvSpPr txBox="1"/>
          <p:nvPr/>
        </p:nvSpPr>
        <p:spPr>
          <a:xfrm>
            <a:off x="3448594" y="95794"/>
            <a:ext cx="2617833" cy="369332"/>
          </a:xfrm>
          <a:prstGeom prst="rect">
            <a:avLst/>
          </a:prstGeom>
          <a:noFill/>
        </p:spPr>
        <p:txBody>
          <a:bodyPr wrap="none" rtlCol="0">
            <a:spAutoFit/>
          </a:bodyPr>
          <a:lstStyle/>
          <a:p>
            <a:r>
              <a:rPr lang="en-US" dirty="0" smtClean="0"/>
              <a:t>Add update financial year.</a:t>
            </a:r>
            <a:endParaRPr lang="en-IN" dirty="0"/>
          </a:p>
        </p:txBody>
      </p:sp>
      <p:sp>
        <p:nvSpPr>
          <p:cNvPr id="4" name="TextBox 3"/>
          <p:cNvSpPr txBox="1"/>
          <p:nvPr/>
        </p:nvSpPr>
        <p:spPr>
          <a:xfrm>
            <a:off x="261257" y="6318852"/>
            <a:ext cx="8668142" cy="369332"/>
          </a:xfrm>
          <a:prstGeom prst="rect">
            <a:avLst/>
          </a:prstGeom>
          <a:noFill/>
        </p:spPr>
        <p:txBody>
          <a:bodyPr wrap="none" rtlCol="0">
            <a:spAutoFit/>
          </a:bodyPr>
          <a:lstStyle/>
          <a:p>
            <a:r>
              <a:rPr lang="en-US" dirty="0" smtClean="0"/>
              <a:t>you just have to select "start" financial year ,"end" financial year will choose automatically.</a:t>
            </a:r>
            <a:endParaRPr lang="en-IN" dirty="0"/>
          </a:p>
        </p:txBody>
      </p:sp>
    </p:spTree>
    <p:extLst>
      <p:ext uri="{BB962C8B-B14F-4D97-AF65-F5344CB8AC3E}">
        <p14:creationId xmlns:p14="http://schemas.microsoft.com/office/powerpoint/2010/main" val="1104662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96" y="583212"/>
            <a:ext cx="11434354" cy="5778943"/>
          </a:xfrm>
          <a:prstGeom prst="rect">
            <a:avLst/>
          </a:prstGeom>
        </p:spPr>
      </p:pic>
      <p:sp>
        <p:nvSpPr>
          <p:cNvPr id="3" name="TextBox 2"/>
          <p:cNvSpPr txBox="1"/>
          <p:nvPr/>
        </p:nvSpPr>
        <p:spPr>
          <a:xfrm>
            <a:off x="4049486" y="95794"/>
            <a:ext cx="2190087" cy="369332"/>
          </a:xfrm>
          <a:prstGeom prst="rect">
            <a:avLst/>
          </a:prstGeom>
          <a:noFill/>
        </p:spPr>
        <p:txBody>
          <a:bodyPr wrap="none" rtlCol="0">
            <a:spAutoFit/>
          </a:bodyPr>
          <a:lstStyle/>
          <a:p>
            <a:r>
              <a:rPr lang="en-US" dirty="0" smtClean="0"/>
              <a:t>Change financial year</a:t>
            </a:r>
            <a:endParaRPr lang="en-IN" dirty="0"/>
          </a:p>
        </p:txBody>
      </p:sp>
    </p:spTree>
    <p:extLst>
      <p:ext uri="{BB962C8B-B14F-4D97-AF65-F5344CB8AC3E}">
        <p14:creationId xmlns:p14="http://schemas.microsoft.com/office/powerpoint/2010/main" val="2968387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715" y="182880"/>
            <a:ext cx="9853268" cy="5909310"/>
          </a:xfrm>
          <a:prstGeom prst="rect">
            <a:avLst/>
          </a:prstGeom>
          <a:noFill/>
        </p:spPr>
        <p:txBody>
          <a:bodyPr wrap="square" rtlCol="0">
            <a:spAutoFit/>
          </a:bodyPr>
          <a:lstStyle/>
          <a:p>
            <a:r>
              <a:rPr lang="en-US" sz="1400" dirty="0" smtClean="0"/>
              <a:t>Where you starting to use these system you have to enter starting stock. And all stock become you current stock.</a:t>
            </a:r>
          </a:p>
          <a:p>
            <a:endParaRPr lang="en-US" sz="1400" dirty="0" smtClean="0"/>
          </a:p>
          <a:p>
            <a:r>
              <a:rPr lang="en-US" sz="1400" dirty="0" smtClean="0"/>
              <a:t>If you change financial all the old product you entered during the year  which are in current financial year Will become starting stock of new financial year.</a:t>
            </a:r>
          </a:p>
          <a:p>
            <a:endParaRPr lang="en-US" sz="1400" dirty="0"/>
          </a:p>
          <a:p>
            <a:r>
              <a:rPr lang="en-US" sz="1400" dirty="0" smtClean="0"/>
              <a:t>These only works if you change your financial year to new financial year  </a:t>
            </a:r>
          </a:p>
          <a:p>
            <a:r>
              <a:rPr lang="en-US" sz="1400" dirty="0" smtClean="0"/>
              <a:t>Ex. If your current financial year is 2019 – 2020 and  you change your financial year to 2020-2021 Then all the products you purchase and sold in old financial year that all become starting stock of  2020-2021(new financial year) year</a:t>
            </a:r>
            <a:r>
              <a:rPr lang="en-IN" sz="1400" dirty="0" smtClean="0"/>
              <a:t>.</a:t>
            </a:r>
          </a:p>
          <a:p>
            <a:endParaRPr lang="en-IN" sz="1400" dirty="0" smtClean="0"/>
          </a:p>
          <a:p>
            <a:r>
              <a:rPr lang="en-US" sz="1400" dirty="0" smtClean="0"/>
              <a:t>But if you change you financial year from 2019-2020 to 2016-2017 </a:t>
            </a:r>
            <a:r>
              <a:rPr lang="en-US" sz="1400" dirty="0"/>
              <a:t> </a:t>
            </a:r>
            <a:r>
              <a:rPr lang="en-US" sz="1400" dirty="0" smtClean="0"/>
              <a:t>that code of counting starting stock will not take place.</a:t>
            </a:r>
          </a:p>
          <a:p>
            <a:endParaRPr lang="en-US" sz="1400" dirty="0"/>
          </a:p>
          <a:p>
            <a:r>
              <a:rPr lang="en-US" sz="1400" dirty="0" smtClean="0"/>
              <a:t>Even if you change your financial year onc</a:t>
            </a:r>
            <a:r>
              <a:rPr lang="en-US" sz="1400" dirty="0"/>
              <a:t>e</a:t>
            </a:r>
            <a:r>
              <a:rPr lang="en-US" sz="1400" dirty="0" smtClean="0"/>
              <a:t> from 2019 – 2020 to 2020-2021 and if you go back and change it again those effect of changes starting stock will not take effect.</a:t>
            </a:r>
          </a:p>
          <a:p>
            <a:endParaRPr lang="en-US" sz="1400" dirty="0"/>
          </a:p>
          <a:p>
            <a:r>
              <a:rPr lang="en-US" sz="1400" dirty="0" smtClean="0"/>
              <a:t>These code of changing financial year and counting old product to current year starting stock price only take place once.</a:t>
            </a:r>
          </a:p>
          <a:p>
            <a:endParaRPr lang="en-US" sz="1400" dirty="0"/>
          </a:p>
          <a:p>
            <a:r>
              <a:rPr lang="en-US" sz="1400" dirty="0" smtClean="0"/>
              <a:t>Other thing to remember that thins like that you start to use my program and after year later like in 2021 you release that you used to sold one “X” named product in 2017 if you forgot to mention in program in that time you can easily change financial year to that year and add that “X” product and make sales and purchase bill.</a:t>
            </a:r>
          </a:p>
          <a:p>
            <a:r>
              <a:rPr lang="en-US" sz="1400" dirty="0" smtClean="0"/>
              <a:t>After that you can change financial year and all the change of starting stock will automatically added to all of the year.</a:t>
            </a:r>
          </a:p>
          <a:p>
            <a:endParaRPr lang="en-US" sz="1400" dirty="0"/>
          </a:p>
          <a:p>
            <a:r>
              <a:rPr lang="en-US" sz="1400" dirty="0" smtClean="0"/>
              <a:t>Ex:</a:t>
            </a:r>
          </a:p>
          <a:p>
            <a:r>
              <a:rPr lang="en-US" sz="1400" dirty="0" smtClean="0"/>
              <a:t>If you financial year is 2020-2021 and if add “X” product in year 2016-2017 then all of the changes will happen in year 2017-18,18-19,19-20 as well.</a:t>
            </a:r>
          </a:p>
          <a:p>
            <a:endParaRPr lang="en-US" sz="1400" dirty="0"/>
          </a:p>
          <a:p>
            <a:r>
              <a:rPr lang="en-US" sz="1400" dirty="0" smtClean="0"/>
              <a:t>By that you can keep track of your old product.</a:t>
            </a:r>
          </a:p>
        </p:txBody>
      </p:sp>
    </p:spTree>
    <p:extLst>
      <p:ext uri="{BB962C8B-B14F-4D97-AF65-F5344CB8AC3E}">
        <p14:creationId xmlns:p14="http://schemas.microsoft.com/office/powerpoint/2010/main" val="1831088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2192000" cy="6248400"/>
          </a:xfrm>
          <a:prstGeom prst="rect">
            <a:avLst/>
          </a:prstGeom>
        </p:spPr>
      </p:pic>
      <p:sp>
        <p:nvSpPr>
          <p:cNvPr id="3" name="TextBox 2"/>
          <p:cNvSpPr txBox="1"/>
          <p:nvPr/>
        </p:nvSpPr>
        <p:spPr>
          <a:xfrm>
            <a:off x="3317966" y="148046"/>
            <a:ext cx="1410451" cy="369332"/>
          </a:xfrm>
          <a:prstGeom prst="rect">
            <a:avLst/>
          </a:prstGeom>
          <a:noFill/>
        </p:spPr>
        <p:txBody>
          <a:bodyPr wrap="none" rtlCol="0">
            <a:spAutoFit/>
          </a:bodyPr>
          <a:lstStyle/>
          <a:p>
            <a:r>
              <a:rPr lang="en-US" dirty="0" smtClean="0"/>
              <a:t>Add product.</a:t>
            </a:r>
            <a:endParaRPr lang="en-IN" dirty="0"/>
          </a:p>
        </p:txBody>
      </p:sp>
    </p:spTree>
    <p:extLst>
      <p:ext uri="{BB962C8B-B14F-4D97-AF65-F5344CB8AC3E}">
        <p14:creationId xmlns:p14="http://schemas.microsoft.com/office/powerpoint/2010/main" val="3272411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338354"/>
          </a:xfrm>
          <a:prstGeom prst="rect">
            <a:avLst/>
          </a:prstGeom>
        </p:spPr>
      </p:pic>
      <p:sp>
        <p:nvSpPr>
          <p:cNvPr id="3" name="TextBox 2"/>
          <p:cNvSpPr txBox="1"/>
          <p:nvPr/>
        </p:nvSpPr>
        <p:spPr>
          <a:xfrm>
            <a:off x="3918857" y="78377"/>
            <a:ext cx="2023183" cy="369332"/>
          </a:xfrm>
          <a:prstGeom prst="rect">
            <a:avLst/>
          </a:prstGeom>
          <a:noFill/>
        </p:spPr>
        <p:txBody>
          <a:bodyPr wrap="none" rtlCol="0">
            <a:spAutoFit/>
          </a:bodyPr>
          <a:lstStyle/>
          <a:p>
            <a:r>
              <a:rPr lang="en-US" dirty="0" smtClean="0"/>
              <a:t>Filter product page.</a:t>
            </a:r>
            <a:endParaRPr lang="en-IN" dirty="0"/>
          </a:p>
        </p:txBody>
      </p:sp>
      <p:sp>
        <p:nvSpPr>
          <p:cNvPr id="4" name="TextBox 3"/>
          <p:cNvSpPr txBox="1"/>
          <p:nvPr/>
        </p:nvSpPr>
        <p:spPr>
          <a:xfrm>
            <a:off x="168857" y="6252754"/>
            <a:ext cx="11924675" cy="369332"/>
          </a:xfrm>
          <a:prstGeom prst="rect">
            <a:avLst/>
          </a:prstGeom>
          <a:noFill/>
        </p:spPr>
        <p:txBody>
          <a:bodyPr wrap="none" rtlCol="0">
            <a:spAutoFit/>
          </a:bodyPr>
          <a:lstStyle/>
          <a:p>
            <a:r>
              <a:rPr lang="en-US" dirty="0" smtClean="0"/>
              <a:t>One product might have more then one variation name in this page you can see list of the product by product variation name.</a:t>
            </a:r>
            <a:endParaRPr lang="en-IN" dirty="0"/>
          </a:p>
        </p:txBody>
      </p:sp>
    </p:spTree>
    <p:extLst>
      <p:ext uri="{BB962C8B-B14F-4D97-AF65-F5344CB8AC3E}">
        <p14:creationId xmlns:p14="http://schemas.microsoft.com/office/powerpoint/2010/main" val="1889732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1223"/>
            <a:ext cx="12192000" cy="5712824"/>
          </a:xfrm>
          <a:prstGeom prst="rect">
            <a:avLst/>
          </a:prstGeom>
        </p:spPr>
      </p:pic>
      <p:sp>
        <p:nvSpPr>
          <p:cNvPr id="3" name="TextBox 2"/>
          <p:cNvSpPr txBox="1"/>
          <p:nvPr/>
        </p:nvSpPr>
        <p:spPr>
          <a:xfrm>
            <a:off x="3709851" y="0"/>
            <a:ext cx="2286588" cy="369332"/>
          </a:xfrm>
          <a:prstGeom prst="rect">
            <a:avLst/>
          </a:prstGeom>
          <a:noFill/>
        </p:spPr>
        <p:txBody>
          <a:bodyPr wrap="none" rtlCol="0">
            <a:spAutoFit/>
          </a:bodyPr>
          <a:lstStyle/>
          <a:p>
            <a:r>
              <a:rPr lang="en-US" dirty="0" smtClean="0"/>
              <a:t>Add Product variation.</a:t>
            </a:r>
            <a:endParaRPr lang="en-IN" dirty="0"/>
          </a:p>
        </p:txBody>
      </p:sp>
      <p:sp>
        <p:nvSpPr>
          <p:cNvPr id="4" name="TextBox 3"/>
          <p:cNvSpPr txBox="1"/>
          <p:nvPr/>
        </p:nvSpPr>
        <p:spPr>
          <a:xfrm>
            <a:off x="0" y="6244047"/>
            <a:ext cx="11025134" cy="646331"/>
          </a:xfrm>
          <a:prstGeom prst="rect">
            <a:avLst/>
          </a:prstGeom>
          <a:noFill/>
        </p:spPr>
        <p:txBody>
          <a:bodyPr wrap="none" rtlCol="0">
            <a:spAutoFit/>
          </a:bodyPr>
          <a:lstStyle/>
          <a:p>
            <a:r>
              <a:rPr lang="en-US" dirty="0" err="1" smtClean="0"/>
              <a:t>Ex.mouse</a:t>
            </a:r>
            <a:r>
              <a:rPr lang="en-US" dirty="0" smtClean="0"/>
              <a:t> has wired </a:t>
            </a:r>
            <a:r>
              <a:rPr lang="en-US" dirty="0" err="1" smtClean="0"/>
              <a:t>mouse,hp</a:t>
            </a:r>
            <a:r>
              <a:rPr lang="en-US" dirty="0" smtClean="0"/>
              <a:t> wireless mouse, dell wireless mouse and so on.</a:t>
            </a:r>
          </a:p>
          <a:p>
            <a:r>
              <a:rPr lang="en-US" dirty="0" smtClean="0"/>
              <a:t>If you </a:t>
            </a:r>
            <a:r>
              <a:rPr lang="en-US" dirty="0" err="1" smtClean="0"/>
              <a:t>alredy</a:t>
            </a:r>
            <a:r>
              <a:rPr lang="en-US" dirty="0" smtClean="0"/>
              <a:t> add one mouse then you don’t have to add wireless mouse as new product it is just variation of mouse.</a:t>
            </a:r>
            <a:endParaRPr lang="en-IN" dirty="0"/>
          </a:p>
        </p:txBody>
      </p:sp>
    </p:spTree>
    <p:extLst>
      <p:ext uri="{BB962C8B-B14F-4D97-AF65-F5344CB8AC3E}">
        <p14:creationId xmlns:p14="http://schemas.microsoft.com/office/powerpoint/2010/main" val="1047417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308"/>
            <a:ext cx="12192000" cy="6144441"/>
          </a:xfrm>
          <a:prstGeom prst="rect">
            <a:avLst/>
          </a:prstGeom>
        </p:spPr>
      </p:pic>
      <p:sp>
        <p:nvSpPr>
          <p:cNvPr id="3" name="TextBox 2"/>
          <p:cNvSpPr txBox="1"/>
          <p:nvPr/>
        </p:nvSpPr>
        <p:spPr>
          <a:xfrm>
            <a:off x="3500846" y="235131"/>
            <a:ext cx="2602572" cy="369332"/>
          </a:xfrm>
          <a:prstGeom prst="rect">
            <a:avLst/>
          </a:prstGeom>
          <a:noFill/>
        </p:spPr>
        <p:txBody>
          <a:bodyPr wrap="none" rtlCol="0">
            <a:spAutoFit/>
          </a:bodyPr>
          <a:lstStyle/>
          <a:p>
            <a:r>
              <a:rPr lang="en-US" dirty="0" smtClean="0"/>
              <a:t>Update product variation.</a:t>
            </a:r>
            <a:endParaRPr lang="en-IN" dirty="0"/>
          </a:p>
        </p:txBody>
      </p:sp>
    </p:spTree>
    <p:extLst>
      <p:ext uri="{BB962C8B-B14F-4D97-AF65-F5344CB8AC3E}">
        <p14:creationId xmlns:p14="http://schemas.microsoft.com/office/powerpoint/2010/main" val="4076766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1" y="919822"/>
            <a:ext cx="11347268" cy="5232862"/>
          </a:xfrm>
          <a:prstGeom prst="rect">
            <a:avLst/>
          </a:prstGeom>
        </p:spPr>
      </p:pic>
      <p:sp>
        <p:nvSpPr>
          <p:cNvPr id="5" name="TextBox 4"/>
          <p:cNvSpPr txBox="1"/>
          <p:nvPr/>
        </p:nvSpPr>
        <p:spPr>
          <a:xfrm>
            <a:off x="4946469" y="253537"/>
            <a:ext cx="2455817" cy="1200329"/>
          </a:xfrm>
          <a:prstGeom prst="rect">
            <a:avLst/>
          </a:prstGeom>
          <a:noFill/>
        </p:spPr>
        <p:txBody>
          <a:bodyPr wrap="square" rtlCol="0">
            <a:spAutoFit/>
          </a:bodyPr>
          <a:lstStyle/>
          <a:p>
            <a:r>
              <a:rPr lang="en-US" sz="3600" dirty="0" smtClean="0"/>
              <a:t>User login</a:t>
            </a:r>
          </a:p>
          <a:p>
            <a:endParaRPr lang="en-IN" sz="3600" dirty="0"/>
          </a:p>
        </p:txBody>
      </p:sp>
      <p:sp>
        <p:nvSpPr>
          <p:cNvPr id="7" name="TextBox 6"/>
          <p:cNvSpPr txBox="1"/>
          <p:nvPr/>
        </p:nvSpPr>
        <p:spPr>
          <a:xfrm>
            <a:off x="278676" y="6152684"/>
            <a:ext cx="1938351" cy="523220"/>
          </a:xfrm>
          <a:prstGeom prst="rect">
            <a:avLst/>
          </a:prstGeom>
          <a:noFill/>
        </p:spPr>
        <p:txBody>
          <a:bodyPr wrap="none" rtlCol="0">
            <a:spAutoFit/>
          </a:bodyPr>
          <a:lstStyle/>
          <a:p>
            <a:r>
              <a:rPr lang="en-US" sz="1400" dirty="0" smtClean="0"/>
              <a:t>Username: 9999999999</a:t>
            </a:r>
          </a:p>
          <a:p>
            <a:r>
              <a:rPr lang="en-US" sz="1400" dirty="0" smtClean="0"/>
              <a:t>Password : 1234</a:t>
            </a:r>
          </a:p>
        </p:txBody>
      </p:sp>
    </p:spTree>
    <p:extLst>
      <p:ext uri="{BB962C8B-B14F-4D97-AF65-F5344CB8AC3E}">
        <p14:creationId xmlns:p14="http://schemas.microsoft.com/office/powerpoint/2010/main" val="2946610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332"/>
            <a:ext cx="12192000" cy="5987687"/>
          </a:xfrm>
          <a:prstGeom prst="rect">
            <a:avLst/>
          </a:prstGeom>
        </p:spPr>
      </p:pic>
      <p:sp>
        <p:nvSpPr>
          <p:cNvPr id="3" name="TextBox 2"/>
          <p:cNvSpPr txBox="1"/>
          <p:nvPr/>
        </p:nvSpPr>
        <p:spPr>
          <a:xfrm>
            <a:off x="3500846" y="0"/>
            <a:ext cx="3144387" cy="369332"/>
          </a:xfrm>
          <a:prstGeom prst="rect">
            <a:avLst/>
          </a:prstGeom>
          <a:noFill/>
        </p:spPr>
        <p:txBody>
          <a:bodyPr wrap="none" rtlCol="0">
            <a:spAutoFit/>
          </a:bodyPr>
          <a:lstStyle/>
          <a:p>
            <a:r>
              <a:rPr lang="en-US" dirty="0" smtClean="0"/>
              <a:t>Add / update product variation.</a:t>
            </a:r>
            <a:endParaRPr lang="en-IN" dirty="0"/>
          </a:p>
        </p:txBody>
      </p:sp>
    </p:spTree>
    <p:extLst>
      <p:ext uri="{BB962C8B-B14F-4D97-AF65-F5344CB8AC3E}">
        <p14:creationId xmlns:p14="http://schemas.microsoft.com/office/powerpoint/2010/main" val="724196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5724"/>
            <a:ext cx="11384014" cy="1477328"/>
          </a:xfrm>
          <a:prstGeom prst="rect">
            <a:avLst/>
          </a:prstGeom>
        </p:spPr>
        <p:txBody>
          <a:bodyPr wrap="none">
            <a:spAutoFit/>
          </a:bodyPr>
          <a:lstStyle/>
          <a:p>
            <a:r>
              <a:rPr lang="en-US" dirty="0" smtClean="0"/>
              <a:t>If you forgot to add any variation of product then later you can add product variation in that product</a:t>
            </a:r>
            <a:r>
              <a:rPr lang="en-IN" dirty="0" smtClean="0"/>
              <a:t>.</a:t>
            </a:r>
          </a:p>
          <a:p>
            <a:r>
              <a:rPr lang="en-US" dirty="0" smtClean="0"/>
              <a:t>But there is a thing if you add </a:t>
            </a:r>
            <a:r>
              <a:rPr lang="en-US" dirty="0" err="1" smtClean="0"/>
              <a:t>ex.color</a:t>
            </a:r>
            <a:r>
              <a:rPr lang="en-US" dirty="0" smtClean="0"/>
              <a:t> variation in mouse then all the product variation you created that color variation </a:t>
            </a:r>
          </a:p>
          <a:p>
            <a:r>
              <a:rPr lang="en-US" dirty="0" smtClean="0"/>
              <a:t>Will be added to all the variation.</a:t>
            </a:r>
          </a:p>
          <a:p>
            <a:endParaRPr lang="en-US" dirty="0"/>
          </a:p>
          <a:p>
            <a:r>
              <a:rPr lang="en-US" dirty="0" smtClean="0"/>
              <a:t>You can change the value of that variation later.  </a:t>
            </a:r>
          </a:p>
        </p:txBody>
      </p:sp>
    </p:spTree>
    <p:extLst>
      <p:ext uri="{BB962C8B-B14F-4D97-AF65-F5344CB8AC3E}">
        <p14:creationId xmlns:p14="http://schemas.microsoft.com/office/powerpoint/2010/main" val="1411670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375"/>
            <a:ext cx="12192000" cy="5379869"/>
          </a:xfrm>
          <a:prstGeom prst="rect">
            <a:avLst/>
          </a:prstGeom>
        </p:spPr>
      </p:pic>
      <p:sp>
        <p:nvSpPr>
          <p:cNvPr id="3" name="TextBox 2"/>
          <p:cNvSpPr txBox="1"/>
          <p:nvPr/>
        </p:nvSpPr>
        <p:spPr>
          <a:xfrm>
            <a:off x="3116062" y="142043"/>
            <a:ext cx="1758815" cy="369332"/>
          </a:xfrm>
          <a:prstGeom prst="rect">
            <a:avLst/>
          </a:prstGeom>
          <a:noFill/>
        </p:spPr>
        <p:txBody>
          <a:bodyPr wrap="none" rtlCol="0">
            <a:spAutoFit/>
          </a:bodyPr>
          <a:lstStyle/>
          <a:p>
            <a:r>
              <a:rPr lang="en-US" dirty="0" smtClean="0"/>
              <a:t>Idle selling price.</a:t>
            </a:r>
            <a:endParaRPr lang="en-IN" dirty="0"/>
          </a:p>
        </p:txBody>
      </p:sp>
      <p:sp>
        <p:nvSpPr>
          <p:cNvPr id="6" name="Rectangle 5"/>
          <p:cNvSpPr/>
          <p:nvPr/>
        </p:nvSpPr>
        <p:spPr>
          <a:xfrm>
            <a:off x="60960" y="6100745"/>
            <a:ext cx="10243830" cy="369332"/>
          </a:xfrm>
          <a:prstGeom prst="rect">
            <a:avLst/>
          </a:prstGeom>
        </p:spPr>
        <p:txBody>
          <a:bodyPr wrap="none">
            <a:spAutoFit/>
          </a:bodyPr>
          <a:lstStyle/>
          <a:p>
            <a:r>
              <a:rPr lang="en-US" dirty="0" smtClean="0"/>
              <a:t>Idle selling price will help you when you create your bill idle selling price will automatically filled in textbox. </a:t>
            </a:r>
            <a:endParaRPr lang="en-IN" dirty="0"/>
          </a:p>
        </p:txBody>
      </p:sp>
    </p:spTree>
    <p:extLst>
      <p:ext uri="{BB962C8B-B14F-4D97-AF65-F5344CB8AC3E}">
        <p14:creationId xmlns:p14="http://schemas.microsoft.com/office/powerpoint/2010/main" val="1751363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40"/>
            <a:ext cx="12192000" cy="6214110"/>
          </a:xfrm>
          <a:prstGeom prst="rect">
            <a:avLst/>
          </a:prstGeom>
        </p:spPr>
      </p:pic>
      <p:sp>
        <p:nvSpPr>
          <p:cNvPr id="3" name="TextBox 2"/>
          <p:cNvSpPr txBox="1"/>
          <p:nvPr/>
        </p:nvSpPr>
        <p:spPr>
          <a:xfrm>
            <a:off x="2638698" y="161890"/>
            <a:ext cx="2167388" cy="369332"/>
          </a:xfrm>
          <a:prstGeom prst="rect">
            <a:avLst/>
          </a:prstGeom>
          <a:noFill/>
        </p:spPr>
        <p:txBody>
          <a:bodyPr wrap="none" rtlCol="0">
            <a:spAutoFit/>
          </a:bodyPr>
          <a:lstStyle/>
          <a:p>
            <a:r>
              <a:rPr lang="en-US" dirty="0" smtClean="0"/>
              <a:t>Edit idle selling price.</a:t>
            </a:r>
            <a:endParaRPr lang="en-IN" dirty="0"/>
          </a:p>
        </p:txBody>
      </p:sp>
    </p:spTree>
    <p:extLst>
      <p:ext uri="{BB962C8B-B14F-4D97-AF65-F5344CB8AC3E}">
        <p14:creationId xmlns:p14="http://schemas.microsoft.com/office/powerpoint/2010/main" val="904271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369332"/>
            <a:ext cx="12192000" cy="5935674"/>
          </a:xfrm>
          <a:prstGeom prst="rect">
            <a:avLst/>
          </a:prstGeom>
        </p:spPr>
      </p:pic>
      <p:sp>
        <p:nvSpPr>
          <p:cNvPr id="3" name="TextBox 2"/>
          <p:cNvSpPr txBox="1"/>
          <p:nvPr/>
        </p:nvSpPr>
        <p:spPr>
          <a:xfrm>
            <a:off x="2969623" y="0"/>
            <a:ext cx="1532022" cy="369332"/>
          </a:xfrm>
          <a:prstGeom prst="rect">
            <a:avLst/>
          </a:prstGeom>
          <a:noFill/>
        </p:spPr>
        <p:txBody>
          <a:bodyPr wrap="none" rtlCol="0">
            <a:spAutoFit/>
          </a:bodyPr>
          <a:lstStyle/>
          <a:p>
            <a:r>
              <a:rPr lang="en-US" dirty="0" smtClean="0"/>
              <a:t>Add customer.</a:t>
            </a:r>
            <a:endParaRPr lang="en-IN" dirty="0"/>
          </a:p>
        </p:txBody>
      </p:sp>
      <p:sp>
        <p:nvSpPr>
          <p:cNvPr id="5" name="TextBox 4"/>
          <p:cNvSpPr txBox="1"/>
          <p:nvPr/>
        </p:nvSpPr>
        <p:spPr>
          <a:xfrm>
            <a:off x="566057" y="6540137"/>
            <a:ext cx="4127540" cy="369332"/>
          </a:xfrm>
          <a:prstGeom prst="rect">
            <a:avLst/>
          </a:prstGeom>
          <a:noFill/>
        </p:spPr>
        <p:txBody>
          <a:bodyPr wrap="none" rtlCol="0">
            <a:spAutoFit/>
          </a:bodyPr>
          <a:lstStyle/>
          <a:p>
            <a:r>
              <a:rPr lang="en-US" dirty="0" smtClean="0"/>
              <a:t>You can add your all customers from here.</a:t>
            </a:r>
            <a:endParaRPr lang="en-IN" dirty="0"/>
          </a:p>
        </p:txBody>
      </p:sp>
    </p:spTree>
    <p:extLst>
      <p:ext uri="{BB962C8B-B14F-4D97-AF65-F5344CB8AC3E}">
        <p14:creationId xmlns:p14="http://schemas.microsoft.com/office/powerpoint/2010/main" val="2579711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1639"/>
            <a:ext cx="12192000" cy="6266361"/>
          </a:xfrm>
          <a:prstGeom prst="rect">
            <a:avLst/>
          </a:prstGeom>
        </p:spPr>
      </p:pic>
      <p:sp>
        <p:nvSpPr>
          <p:cNvPr id="3" name="Rectangle 2"/>
          <p:cNvSpPr/>
          <p:nvPr/>
        </p:nvSpPr>
        <p:spPr>
          <a:xfrm>
            <a:off x="1660230" y="100540"/>
            <a:ext cx="1740220" cy="369332"/>
          </a:xfrm>
          <a:prstGeom prst="rect">
            <a:avLst/>
          </a:prstGeom>
        </p:spPr>
        <p:txBody>
          <a:bodyPr wrap="none">
            <a:spAutoFit/>
          </a:bodyPr>
          <a:lstStyle/>
          <a:p>
            <a:r>
              <a:rPr lang="en-US" dirty="0" smtClean="0"/>
              <a:t>All customer list.</a:t>
            </a:r>
            <a:endParaRPr lang="en-IN" dirty="0"/>
          </a:p>
        </p:txBody>
      </p:sp>
    </p:spTree>
    <p:extLst>
      <p:ext uri="{BB962C8B-B14F-4D97-AF65-F5344CB8AC3E}">
        <p14:creationId xmlns:p14="http://schemas.microsoft.com/office/powerpoint/2010/main" val="43897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 y="539388"/>
            <a:ext cx="12192000" cy="6318612"/>
          </a:xfrm>
          <a:prstGeom prst="rect">
            <a:avLst/>
          </a:prstGeom>
        </p:spPr>
      </p:pic>
      <p:sp>
        <p:nvSpPr>
          <p:cNvPr id="3" name="Rectangle 2"/>
          <p:cNvSpPr/>
          <p:nvPr/>
        </p:nvSpPr>
        <p:spPr>
          <a:xfrm>
            <a:off x="2618172" y="117957"/>
            <a:ext cx="2158989" cy="369332"/>
          </a:xfrm>
          <a:prstGeom prst="rect">
            <a:avLst/>
          </a:prstGeom>
        </p:spPr>
        <p:txBody>
          <a:bodyPr wrap="none">
            <a:spAutoFit/>
          </a:bodyPr>
          <a:lstStyle/>
          <a:p>
            <a:r>
              <a:rPr lang="en-US" dirty="0" smtClean="0"/>
              <a:t>Add/update supplier.</a:t>
            </a:r>
            <a:endParaRPr lang="en-IN" dirty="0"/>
          </a:p>
        </p:txBody>
      </p:sp>
    </p:spTree>
    <p:extLst>
      <p:ext uri="{BB962C8B-B14F-4D97-AF65-F5344CB8AC3E}">
        <p14:creationId xmlns:p14="http://schemas.microsoft.com/office/powerpoint/2010/main" val="848872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262"/>
            <a:ext cx="12192000" cy="6292487"/>
          </a:xfrm>
          <a:prstGeom prst="rect">
            <a:avLst/>
          </a:prstGeom>
        </p:spPr>
      </p:pic>
      <p:sp>
        <p:nvSpPr>
          <p:cNvPr id="3" name="Rectangle 2"/>
          <p:cNvSpPr/>
          <p:nvPr/>
        </p:nvSpPr>
        <p:spPr>
          <a:xfrm>
            <a:off x="2287246" y="0"/>
            <a:ext cx="1751442" cy="369332"/>
          </a:xfrm>
          <a:prstGeom prst="rect">
            <a:avLst/>
          </a:prstGeom>
        </p:spPr>
        <p:txBody>
          <a:bodyPr wrap="none">
            <a:spAutoFit/>
          </a:bodyPr>
          <a:lstStyle/>
          <a:p>
            <a:r>
              <a:rPr lang="en-US" dirty="0" smtClean="0"/>
              <a:t>Add supplier list.</a:t>
            </a:r>
            <a:endParaRPr lang="en-IN" dirty="0"/>
          </a:p>
        </p:txBody>
      </p:sp>
    </p:spTree>
    <p:extLst>
      <p:ext uri="{BB962C8B-B14F-4D97-AF65-F5344CB8AC3E}">
        <p14:creationId xmlns:p14="http://schemas.microsoft.com/office/powerpoint/2010/main" val="2758791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514"/>
            <a:ext cx="12192000" cy="6240236"/>
          </a:xfrm>
          <a:prstGeom prst="rect">
            <a:avLst/>
          </a:prstGeom>
        </p:spPr>
      </p:pic>
      <p:sp>
        <p:nvSpPr>
          <p:cNvPr id="3" name="Rectangle 2"/>
          <p:cNvSpPr/>
          <p:nvPr/>
        </p:nvSpPr>
        <p:spPr>
          <a:xfrm>
            <a:off x="2600755" y="91831"/>
            <a:ext cx="2719078" cy="369332"/>
          </a:xfrm>
          <a:prstGeom prst="rect">
            <a:avLst/>
          </a:prstGeom>
        </p:spPr>
        <p:txBody>
          <a:bodyPr wrap="none">
            <a:spAutoFit/>
          </a:bodyPr>
          <a:lstStyle/>
          <a:p>
            <a:r>
              <a:rPr lang="en-US" dirty="0" smtClean="0"/>
              <a:t>Add/update system admin.</a:t>
            </a:r>
            <a:endParaRPr lang="en-IN" dirty="0"/>
          </a:p>
        </p:txBody>
      </p:sp>
    </p:spTree>
    <p:extLst>
      <p:ext uri="{BB962C8B-B14F-4D97-AF65-F5344CB8AC3E}">
        <p14:creationId xmlns:p14="http://schemas.microsoft.com/office/powerpoint/2010/main" val="4173107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3806"/>
            <a:ext cx="12192000" cy="6248944"/>
          </a:xfrm>
          <a:prstGeom prst="rect">
            <a:avLst/>
          </a:prstGeom>
        </p:spPr>
      </p:pic>
      <p:sp>
        <p:nvSpPr>
          <p:cNvPr id="3" name="Rectangle 2"/>
          <p:cNvSpPr/>
          <p:nvPr/>
        </p:nvSpPr>
        <p:spPr>
          <a:xfrm>
            <a:off x="2487544" y="0"/>
            <a:ext cx="1691745" cy="369332"/>
          </a:xfrm>
          <a:prstGeom prst="rect">
            <a:avLst/>
          </a:prstGeom>
        </p:spPr>
        <p:txBody>
          <a:bodyPr wrap="none">
            <a:spAutoFit/>
          </a:bodyPr>
          <a:lstStyle/>
          <a:p>
            <a:r>
              <a:rPr lang="en-US" dirty="0" smtClean="0"/>
              <a:t>System user list.</a:t>
            </a:r>
            <a:endParaRPr lang="en-IN" dirty="0"/>
          </a:p>
        </p:txBody>
      </p:sp>
    </p:spTree>
    <p:extLst>
      <p:ext uri="{BB962C8B-B14F-4D97-AF65-F5344CB8AC3E}">
        <p14:creationId xmlns:p14="http://schemas.microsoft.com/office/powerpoint/2010/main" val="292676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28161" y="226423"/>
            <a:ext cx="1720856" cy="369332"/>
          </a:xfrm>
          <a:prstGeom prst="rect">
            <a:avLst/>
          </a:prstGeom>
          <a:noFill/>
        </p:spPr>
        <p:txBody>
          <a:bodyPr wrap="none" rtlCol="0">
            <a:spAutoFit/>
          </a:bodyPr>
          <a:lstStyle/>
          <a:p>
            <a:r>
              <a:rPr lang="en-US" dirty="0" smtClean="0"/>
              <a:t>Page after login!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2" y="782139"/>
            <a:ext cx="10058400" cy="5657850"/>
          </a:xfrm>
          <a:prstGeom prst="rect">
            <a:avLst/>
          </a:prstGeom>
        </p:spPr>
      </p:pic>
    </p:spTree>
    <p:extLst>
      <p:ext uri="{BB962C8B-B14F-4D97-AF65-F5344CB8AC3E}">
        <p14:creationId xmlns:p14="http://schemas.microsoft.com/office/powerpoint/2010/main" val="27601007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680"/>
            <a:ext cx="12192000" cy="5747657"/>
          </a:xfrm>
          <a:prstGeom prst="rect">
            <a:avLst/>
          </a:prstGeom>
        </p:spPr>
      </p:pic>
      <p:sp>
        <p:nvSpPr>
          <p:cNvPr id="3" name="Rectangle 2"/>
          <p:cNvSpPr/>
          <p:nvPr/>
        </p:nvSpPr>
        <p:spPr>
          <a:xfrm>
            <a:off x="2278538" y="0"/>
            <a:ext cx="1653722" cy="369332"/>
          </a:xfrm>
          <a:prstGeom prst="rect">
            <a:avLst/>
          </a:prstGeom>
        </p:spPr>
        <p:txBody>
          <a:bodyPr wrap="none">
            <a:spAutoFit/>
          </a:bodyPr>
          <a:lstStyle/>
          <a:p>
            <a:r>
              <a:rPr lang="en-US" dirty="0" smtClean="0"/>
              <a:t>Low stock alert.</a:t>
            </a:r>
            <a:endParaRPr lang="en-IN" dirty="0"/>
          </a:p>
        </p:txBody>
      </p:sp>
      <p:sp>
        <p:nvSpPr>
          <p:cNvPr id="5" name="Rectangle 4"/>
          <p:cNvSpPr/>
          <p:nvPr/>
        </p:nvSpPr>
        <p:spPr>
          <a:xfrm>
            <a:off x="258149" y="6353685"/>
            <a:ext cx="10019218" cy="369332"/>
          </a:xfrm>
          <a:prstGeom prst="rect">
            <a:avLst/>
          </a:prstGeom>
        </p:spPr>
        <p:txBody>
          <a:bodyPr wrap="none">
            <a:spAutoFit/>
          </a:bodyPr>
          <a:lstStyle/>
          <a:p>
            <a:r>
              <a:rPr lang="en-US" dirty="0" smtClean="0"/>
              <a:t>You can add low stock when you enter your product if you stock get low then you can that low stock here.</a:t>
            </a:r>
            <a:endParaRPr lang="en-IN" dirty="0"/>
          </a:p>
        </p:txBody>
      </p:sp>
    </p:spTree>
    <p:extLst>
      <p:ext uri="{BB962C8B-B14F-4D97-AF65-F5344CB8AC3E}">
        <p14:creationId xmlns:p14="http://schemas.microsoft.com/office/powerpoint/2010/main" val="4123518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554"/>
            <a:ext cx="12192000" cy="6396446"/>
          </a:xfrm>
          <a:prstGeom prst="rect">
            <a:avLst/>
          </a:prstGeom>
        </p:spPr>
      </p:pic>
      <p:sp>
        <p:nvSpPr>
          <p:cNvPr id="3" name="TextBox 2"/>
          <p:cNvSpPr txBox="1"/>
          <p:nvPr/>
        </p:nvSpPr>
        <p:spPr>
          <a:xfrm>
            <a:off x="3492137" y="95794"/>
            <a:ext cx="1558119" cy="369332"/>
          </a:xfrm>
          <a:prstGeom prst="rect">
            <a:avLst/>
          </a:prstGeom>
          <a:noFill/>
        </p:spPr>
        <p:txBody>
          <a:bodyPr wrap="none" rtlCol="0">
            <a:spAutoFit/>
          </a:bodyPr>
          <a:lstStyle/>
          <a:p>
            <a:r>
              <a:rPr lang="en-US" dirty="0" smtClean="0"/>
              <a:t>Sales bill page.</a:t>
            </a:r>
            <a:endParaRPr lang="en-IN" dirty="0"/>
          </a:p>
        </p:txBody>
      </p:sp>
    </p:spTree>
    <p:extLst>
      <p:ext uri="{BB962C8B-B14F-4D97-AF65-F5344CB8AC3E}">
        <p14:creationId xmlns:p14="http://schemas.microsoft.com/office/powerpoint/2010/main" val="2525943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08766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4904" y="492426"/>
            <a:ext cx="11840614" cy="1477328"/>
          </a:xfrm>
          <a:prstGeom prst="rect">
            <a:avLst/>
          </a:prstGeom>
        </p:spPr>
        <p:txBody>
          <a:bodyPr wrap="none">
            <a:spAutoFit/>
          </a:bodyPr>
          <a:lstStyle/>
          <a:p>
            <a:r>
              <a:rPr lang="en-US" dirty="0" smtClean="0"/>
              <a:t>In sales bill page when you type customer name it will see autocomplete then you have to select one of then customer then </a:t>
            </a:r>
          </a:p>
          <a:p>
            <a:r>
              <a:rPr lang="en-US" dirty="0" smtClean="0"/>
              <a:t>You select if will automatically select customer phone number .</a:t>
            </a:r>
          </a:p>
          <a:p>
            <a:r>
              <a:rPr lang="en-US" dirty="0" smtClean="0"/>
              <a:t>Then and only then you can create your bill.</a:t>
            </a:r>
          </a:p>
          <a:p>
            <a:r>
              <a:rPr lang="en-US" dirty="0" smtClean="0"/>
              <a:t>If your customer don’t have in customer list then you first have to insert that customer and after that you can create </a:t>
            </a:r>
          </a:p>
          <a:p>
            <a:r>
              <a:rPr lang="en-US" dirty="0" smtClean="0"/>
              <a:t>That bill. </a:t>
            </a:r>
            <a:endParaRPr lang="en-IN" dirty="0"/>
          </a:p>
        </p:txBody>
      </p:sp>
    </p:spTree>
    <p:extLst>
      <p:ext uri="{BB962C8B-B14F-4D97-AF65-F5344CB8AC3E}">
        <p14:creationId xmlns:p14="http://schemas.microsoft.com/office/powerpoint/2010/main" val="4124196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15" y="0"/>
            <a:ext cx="11862486" cy="6544491"/>
          </a:xfrm>
          <a:prstGeom prst="rect">
            <a:avLst/>
          </a:prstGeom>
        </p:spPr>
      </p:pic>
    </p:spTree>
    <p:extLst>
      <p:ext uri="{BB962C8B-B14F-4D97-AF65-F5344CB8AC3E}">
        <p14:creationId xmlns:p14="http://schemas.microsoft.com/office/powerpoint/2010/main" val="3107722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698" y="431465"/>
            <a:ext cx="6941516" cy="923330"/>
          </a:xfrm>
          <a:prstGeom prst="rect">
            <a:avLst/>
          </a:prstGeom>
        </p:spPr>
        <p:txBody>
          <a:bodyPr wrap="none">
            <a:spAutoFit/>
          </a:bodyPr>
          <a:lstStyle/>
          <a:p>
            <a:r>
              <a:rPr lang="en-US" dirty="0" smtClean="0"/>
              <a:t>That same autocomplete applied for product as well.</a:t>
            </a:r>
          </a:p>
          <a:p>
            <a:r>
              <a:rPr lang="en-US" dirty="0" smtClean="0"/>
              <a:t>If there is idle selling price for that particular product then product price</a:t>
            </a:r>
          </a:p>
          <a:p>
            <a:r>
              <a:rPr lang="en-US" dirty="0" smtClean="0"/>
              <a:t>Will automatically filled. </a:t>
            </a:r>
            <a:endParaRPr lang="en-IN" dirty="0"/>
          </a:p>
        </p:txBody>
      </p:sp>
    </p:spTree>
    <p:extLst>
      <p:ext uri="{BB962C8B-B14F-4D97-AF65-F5344CB8AC3E}">
        <p14:creationId xmlns:p14="http://schemas.microsoft.com/office/powerpoint/2010/main" val="15121285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5" y="0"/>
            <a:ext cx="12046990" cy="6858000"/>
          </a:xfrm>
          <a:prstGeom prst="rect">
            <a:avLst/>
          </a:prstGeom>
        </p:spPr>
      </p:pic>
    </p:spTree>
    <p:extLst>
      <p:ext uri="{BB962C8B-B14F-4D97-AF65-F5344CB8AC3E}">
        <p14:creationId xmlns:p14="http://schemas.microsoft.com/office/powerpoint/2010/main" val="24868352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463"/>
            <a:ext cx="12192000" cy="5334543"/>
          </a:xfrm>
          <a:prstGeom prst="rect">
            <a:avLst/>
          </a:prstGeom>
        </p:spPr>
      </p:pic>
      <p:sp>
        <p:nvSpPr>
          <p:cNvPr id="4" name="Rectangle 3"/>
          <p:cNvSpPr/>
          <p:nvPr/>
        </p:nvSpPr>
        <p:spPr>
          <a:xfrm>
            <a:off x="0" y="5830779"/>
            <a:ext cx="5572488" cy="369332"/>
          </a:xfrm>
          <a:prstGeom prst="rect">
            <a:avLst/>
          </a:prstGeom>
        </p:spPr>
        <p:txBody>
          <a:bodyPr wrap="none">
            <a:spAutoFit/>
          </a:bodyPr>
          <a:lstStyle/>
          <a:p>
            <a:r>
              <a:rPr lang="en-US" dirty="0" smtClean="0"/>
              <a:t>In create product entry field edit you can create all boxes.</a:t>
            </a:r>
            <a:endParaRPr lang="en-IN" dirty="0"/>
          </a:p>
        </p:txBody>
      </p:sp>
    </p:spTree>
    <p:extLst>
      <p:ext uri="{BB962C8B-B14F-4D97-AF65-F5344CB8AC3E}">
        <p14:creationId xmlns:p14="http://schemas.microsoft.com/office/powerpoint/2010/main" val="12799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12192000" cy="6079127"/>
          </a:xfrm>
          <a:prstGeom prst="rect">
            <a:avLst/>
          </a:prstGeom>
        </p:spPr>
      </p:pic>
      <p:sp>
        <p:nvSpPr>
          <p:cNvPr id="4" name="Rectangle 3"/>
          <p:cNvSpPr/>
          <p:nvPr/>
        </p:nvSpPr>
        <p:spPr>
          <a:xfrm>
            <a:off x="0" y="6292334"/>
            <a:ext cx="4562852" cy="369332"/>
          </a:xfrm>
          <a:prstGeom prst="rect">
            <a:avLst/>
          </a:prstGeom>
        </p:spPr>
        <p:txBody>
          <a:bodyPr wrap="none">
            <a:spAutoFit/>
          </a:bodyPr>
          <a:lstStyle/>
          <a:p>
            <a:r>
              <a:rPr lang="en-US" dirty="0" smtClean="0"/>
              <a:t>You can add/update product after creating bill.</a:t>
            </a:r>
            <a:endParaRPr lang="en-IN" dirty="0"/>
          </a:p>
        </p:txBody>
      </p:sp>
    </p:spTree>
    <p:extLst>
      <p:ext uri="{BB962C8B-B14F-4D97-AF65-F5344CB8AC3E}">
        <p14:creationId xmlns:p14="http://schemas.microsoft.com/office/powerpoint/2010/main" val="212190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6056"/>
            <a:ext cx="12192000" cy="6196693"/>
          </a:xfrm>
          <a:prstGeom prst="rect">
            <a:avLst/>
          </a:prstGeom>
        </p:spPr>
      </p:pic>
      <p:sp>
        <p:nvSpPr>
          <p:cNvPr id="3" name="TextBox 2"/>
          <p:cNvSpPr txBox="1"/>
          <p:nvPr/>
        </p:nvSpPr>
        <p:spPr>
          <a:xfrm>
            <a:off x="3526971" y="209006"/>
            <a:ext cx="1751249" cy="369332"/>
          </a:xfrm>
          <a:prstGeom prst="rect">
            <a:avLst/>
          </a:prstGeom>
          <a:noFill/>
        </p:spPr>
        <p:txBody>
          <a:bodyPr wrap="none" rtlCol="0">
            <a:spAutoFit/>
          </a:bodyPr>
          <a:lstStyle/>
          <a:p>
            <a:r>
              <a:rPr lang="en-US" dirty="0" smtClean="0"/>
              <a:t>Purchase bill list.</a:t>
            </a:r>
            <a:endParaRPr lang="en-IN" dirty="0"/>
          </a:p>
        </p:txBody>
      </p:sp>
    </p:spTree>
    <p:extLst>
      <p:ext uri="{BB962C8B-B14F-4D97-AF65-F5344CB8AC3E}">
        <p14:creationId xmlns:p14="http://schemas.microsoft.com/office/powerpoint/2010/main" val="3915871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25" y="700494"/>
            <a:ext cx="9971315" cy="5608865"/>
          </a:xfrm>
          <a:prstGeom prst="rect">
            <a:avLst/>
          </a:prstGeom>
        </p:spPr>
      </p:pic>
      <p:sp>
        <p:nvSpPr>
          <p:cNvPr id="3" name="TextBox 2"/>
          <p:cNvSpPr txBox="1"/>
          <p:nvPr/>
        </p:nvSpPr>
        <p:spPr>
          <a:xfrm>
            <a:off x="4236721" y="128290"/>
            <a:ext cx="2319738" cy="523220"/>
          </a:xfrm>
          <a:prstGeom prst="rect">
            <a:avLst/>
          </a:prstGeom>
          <a:noFill/>
        </p:spPr>
        <p:txBody>
          <a:bodyPr wrap="none" rtlCol="0">
            <a:spAutoFit/>
          </a:bodyPr>
          <a:lstStyle/>
          <a:p>
            <a:r>
              <a:rPr lang="en-US" sz="2800" dirty="0" smtClean="0"/>
              <a:t>System Setting</a:t>
            </a:r>
            <a:endParaRPr lang="en-IN" sz="2800" dirty="0"/>
          </a:p>
        </p:txBody>
      </p:sp>
      <p:sp>
        <p:nvSpPr>
          <p:cNvPr id="4" name="TextBox 3"/>
          <p:cNvSpPr txBox="1"/>
          <p:nvPr/>
        </p:nvSpPr>
        <p:spPr>
          <a:xfrm>
            <a:off x="853441" y="6488668"/>
            <a:ext cx="6071855" cy="369332"/>
          </a:xfrm>
          <a:prstGeom prst="rect">
            <a:avLst/>
          </a:prstGeom>
          <a:noFill/>
        </p:spPr>
        <p:txBody>
          <a:bodyPr wrap="none" rtlCol="0">
            <a:spAutoFit/>
          </a:bodyPr>
          <a:lstStyle/>
          <a:p>
            <a:r>
              <a:rPr lang="en-US" dirty="0" smtClean="0"/>
              <a:t>From system setting you can insert </a:t>
            </a:r>
            <a:r>
              <a:rPr lang="en-US" dirty="0" err="1" smtClean="0"/>
              <a:t>brand,unit,category</a:t>
            </a:r>
            <a:r>
              <a:rPr lang="en-US" dirty="0" smtClean="0"/>
              <a:t> and all.</a:t>
            </a:r>
            <a:endParaRPr lang="en-IN" dirty="0"/>
          </a:p>
        </p:txBody>
      </p:sp>
    </p:spTree>
    <p:extLst>
      <p:ext uri="{BB962C8B-B14F-4D97-AF65-F5344CB8AC3E}">
        <p14:creationId xmlns:p14="http://schemas.microsoft.com/office/powerpoint/2010/main" val="2966583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65" y="430292"/>
            <a:ext cx="11864035" cy="5961800"/>
          </a:xfrm>
          <a:prstGeom prst="rect">
            <a:avLst/>
          </a:prstGeom>
        </p:spPr>
      </p:pic>
      <p:sp>
        <p:nvSpPr>
          <p:cNvPr id="3" name="TextBox 2"/>
          <p:cNvSpPr txBox="1"/>
          <p:nvPr/>
        </p:nvSpPr>
        <p:spPr>
          <a:xfrm>
            <a:off x="3204754" y="60960"/>
            <a:ext cx="1426031" cy="369332"/>
          </a:xfrm>
          <a:prstGeom prst="rect">
            <a:avLst/>
          </a:prstGeom>
          <a:noFill/>
        </p:spPr>
        <p:txBody>
          <a:bodyPr wrap="none" rtlCol="0">
            <a:spAutoFit/>
          </a:bodyPr>
          <a:lstStyle/>
          <a:p>
            <a:r>
              <a:rPr lang="en-US" dirty="0" smtClean="0"/>
              <a:t>Sales  bill list.</a:t>
            </a:r>
            <a:endParaRPr lang="en-IN" dirty="0"/>
          </a:p>
        </p:txBody>
      </p:sp>
      <p:sp>
        <p:nvSpPr>
          <p:cNvPr id="4" name="TextBox 3"/>
          <p:cNvSpPr txBox="1"/>
          <p:nvPr/>
        </p:nvSpPr>
        <p:spPr>
          <a:xfrm>
            <a:off x="1876697" y="6392092"/>
            <a:ext cx="7402604" cy="369332"/>
          </a:xfrm>
          <a:prstGeom prst="rect">
            <a:avLst/>
          </a:prstGeom>
          <a:noFill/>
        </p:spPr>
        <p:txBody>
          <a:bodyPr wrap="none" rtlCol="0">
            <a:spAutoFit/>
          </a:bodyPr>
          <a:lstStyle/>
          <a:p>
            <a:r>
              <a:rPr lang="en-US" dirty="0" smtClean="0"/>
              <a:t>In sales bill list by clicking on invoice button you can download pdf of that bill.</a:t>
            </a:r>
            <a:endParaRPr lang="en-IN" dirty="0"/>
          </a:p>
        </p:txBody>
      </p:sp>
    </p:spTree>
    <p:extLst>
      <p:ext uri="{BB962C8B-B14F-4D97-AF65-F5344CB8AC3E}">
        <p14:creationId xmlns:p14="http://schemas.microsoft.com/office/powerpoint/2010/main" val="1738056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5943600"/>
          </a:xfrm>
          <a:prstGeom prst="rect">
            <a:avLst/>
          </a:prstGeom>
        </p:spPr>
      </p:pic>
      <p:sp>
        <p:nvSpPr>
          <p:cNvPr id="5" name="Rectangle 4"/>
          <p:cNvSpPr/>
          <p:nvPr/>
        </p:nvSpPr>
        <p:spPr>
          <a:xfrm>
            <a:off x="162356" y="6205248"/>
            <a:ext cx="4583884" cy="369332"/>
          </a:xfrm>
          <a:prstGeom prst="rect">
            <a:avLst/>
          </a:prstGeom>
        </p:spPr>
        <p:txBody>
          <a:bodyPr wrap="none">
            <a:spAutoFit/>
          </a:bodyPr>
          <a:lstStyle/>
          <a:p>
            <a:r>
              <a:rPr lang="en-US" dirty="0" smtClean="0"/>
              <a:t>In purchase bill list you can go for bill payment.</a:t>
            </a:r>
            <a:endParaRPr lang="en-IN" dirty="0"/>
          </a:p>
        </p:txBody>
      </p:sp>
    </p:spTree>
    <p:extLst>
      <p:ext uri="{BB962C8B-B14F-4D97-AF65-F5344CB8AC3E}">
        <p14:creationId xmlns:p14="http://schemas.microsoft.com/office/powerpoint/2010/main" val="15087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58" y="0"/>
            <a:ext cx="11746084" cy="6858000"/>
          </a:xfrm>
          <a:prstGeom prst="rect">
            <a:avLst/>
          </a:prstGeom>
        </p:spPr>
      </p:pic>
    </p:spTree>
    <p:extLst>
      <p:ext uri="{BB962C8B-B14F-4D97-AF65-F5344CB8AC3E}">
        <p14:creationId xmlns:p14="http://schemas.microsoft.com/office/powerpoint/2010/main" val="3490634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5" y="696686"/>
            <a:ext cx="11798710" cy="6161314"/>
          </a:xfrm>
          <a:prstGeom prst="rect">
            <a:avLst/>
          </a:prstGeom>
        </p:spPr>
      </p:pic>
      <p:sp>
        <p:nvSpPr>
          <p:cNvPr id="3" name="TextBox 2"/>
          <p:cNvSpPr txBox="1"/>
          <p:nvPr/>
        </p:nvSpPr>
        <p:spPr>
          <a:xfrm>
            <a:off x="3169920" y="478971"/>
            <a:ext cx="1783373" cy="369332"/>
          </a:xfrm>
          <a:prstGeom prst="rect">
            <a:avLst/>
          </a:prstGeom>
          <a:noFill/>
        </p:spPr>
        <p:txBody>
          <a:bodyPr wrap="none" rtlCol="0">
            <a:spAutoFit/>
          </a:bodyPr>
          <a:lstStyle/>
          <a:p>
            <a:r>
              <a:rPr lang="en-US" dirty="0" smtClean="0"/>
              <a:t>Inventory report.</a:t>
            </a:r>
            <a:endParaRPr lang="en-IN" dirty="0"/>
          </a:p>
        </p:txBody>
      </p:sp>
    </p:spTree>
    <p:extLst>
      <p:ext uri="{BB962C8B-B14F-4D97-AF65-F5344CB8AC3E}">
        <p14:creationId xmlns:p14="http://schemas.microsoft.com/office/powerpoint/2010/main" val="299260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36" y="426719"/>
            <a:ext cx="11499878" cy="6230983"/>
          </a:xfrm>
          <a:prstGeom prst="rect">
            <a:avLst/>
          </a:prstGeom>
        </p:spPr>
      </p:pic>
      <p:sp>
        <p:nvSpPr>
          <p:cNvPr id="3" name="Rectangle 2"/>
          <p:cNvSpPr/>
          <p:nvPr/>
        </p:nvSpPr>
        <p:spPr>
          <a:xfrm>
            <a:off x="1695063" y="344380"/>
            <a:ext cx="2854628" cy="369332"/>
          </a:xfrm>
          <a:prstGeom prst="rect">
            <a:avLst/>
          </a:prstGeom>
        </p:spPr>
        <p:txBody>
          <a:bodyPr wrap="none">
            <a:spAutoFit/>
          </a:bodyPr>
          <a:lstStyle/>
          <a:p>
            <a:r>
              <a:rPr lang="en-US" dirty="0" smtClean="0"/>
              <a:t>Inventory report By product.</a:t>
            </a:r>
            <a:endParaRPr lang="en-IN" dirty="0"/>
          </a:p>
        </p:txBody>
      </p:sp>
    </p:spTree>
    <p:extLst>
      <p:ext uri="{BB962C8B-B14F-4D97-AF65-F5344CB8AC3E}">
        <p14:creationId xmlns:p14="http://schemas.microsoft.com/office/powerpoint/2010/main" val="3379518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5061"/>
            <a:ext cx="12192000" cy="5891893"/>
          </a:xfrm>
          <a:prstGeom prst="rect">
            <a:avLst/>
          </a:prstGeom>
        </p:spPr>
      </p:pic>
      <p:sp>
        <p:nvSpPr>
          <p:cNvPr id="3" name="Rectangle 2"/>
          <p:cNvSpPr/>
          <p:nvPr/>
        </p:nvSpPr>
        <p:spPr>
          <a:xfrm>
            <a:off x="1686355" y="248585"/>
            <a:ext cx="3731855" cy="369332"/>
          </a:xfrm>
          <a:prstGeom prst="rect">
            <a:avLst/>
          </a:prstGeom>
        </p:spPr>
        <p:txBody>
          <a:bodyPr wrap="none">
            <a:spAutoFit/>
          </a:bodyPr>
          <a:lstStyle/>
          <a:p>
            <a:r>
              <a:rPr lang="en-US" dirty="0" smtClean="0"/>
              <a:t>Inventory report by product variation.</a:t>
            </a:r>
            <a:endParaRPr lang="en-IN" dirty="0"/>
          </a:p>
        </p:txBody>
      </p:sp>
    </p:spTree>
    <p:extLst>
      <p:ext uri="{BB962C8B-B14F-4D97-AF65-F5344CB8AC3E}">
        <p14:creationId xmlns:p14="http://schemas.microsoft.com/office/powerpoint/2010/main" val="10547992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8606"/>
            <a:ext cx="12192000" cy="6026694"/>
          </a:xfrm>
          <a:prstGeom prst="rect">
            <a:avLst/>
          </a:prstGeom>
        </p:spPr>
      </p:pic>
      <p:sp>
        <p:nvSpPr>
          <p:cNvPr id="3" name="Rectangle 2"/>
          <p:cNvSpPr/>
          <p:nvPr/>
        </p:nvSpPr>
        <p:spPr>
          <a:xfrm>
            <a:off x="2226287" y="231169"/>
            <a:ext cx="1875513" cy="369332"/>
          </a:xfrm>
          <a:prstGeom prst="rect">
            <a:avLst/>
          </a:prstGeom>
        </p:spPr>
        <p:txBody>
          <a:bodyPr wrap="none">
            <a:spAutoFit/>
          </a:bodyPr>
          <a:lstStyle/>
          <a:p>
            <a:r>
              <a:rPr lang="en-US" dirty="0" smtClean="0"/>
              <a:t>Profit-Loss report.</a:t>
            </a:r>
            <a:endParaRPr lang="en-IN" dirty="0"/>
          </a:p>
        </p:txBody>
      </p:sp>
    </p:spTree>
    <p:extLst>
      <p:ext uri="{BB962C8B-B14F-4D97-AF65-F5344CB8AC3E}">
        <p14:creationId xmlns:p14="http://schemas.microsoft.com/office/powerpoint/2010/main" val="3608182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2182"/>
            <a:ext cx="12192000" cy="6170567"/>
          </a:xfrm>
          <a:prstGeom prst="rect">
            <a:avLst/>
          </a:prstGeom>
        </p:spPr>
      </p:pic>
      <p:sp>
        <p:nvSpPr>
          <p:cNvPr id="3" name="Rectangle 2"/>
          <p:cNvSpPr/>
          <p:nvPr/>
        </p:nvSpPr>
        <p:spPr>
          <a:xfrm>
            <a:off x="2330789" y="126665"/>
            <a:ext cx="3285195" cy="369332"/>
          </a:xfrm>
          <a:prstGeom prst="rect">
            <a:avLst/>
          </a:prstGeom>
        </p:spPr>
        <p:txBody>
          <a:bodyPr wrap="none">
            <a:spAutoFit/>
          </a:bodyPr>
          <a:lstStyle/>
          <a:p>
            <a:r>
              <a:rPr lang="en-US" dirty="0" smtClean="0"/>
              <a:t>Expense report (Voucher report.)</a:t>
            </a:r>
            <a:endParaRPr lang="en-IN" dirty="0"/>
          </a:p>
        </p:txBody>
      </p:sp>
    </p:spTree>
    <p:extLst>
      <p:ext uri="{BB962C8B-B14F-4D97-AF65-F5344CB8AC3E}">
        <p14:creationId xmlns:p14="http://schemas.microsoft.com/office/powerpoint/2010/main" val="2913289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3440"/>
            <a:ext cx="12192000" cy="6004560"/>
          </a:xfrm>
          <a:prstGeom prst="rect">
            <a:avLst/>
          </a:prstGeom>
        </p:spPr>
      </p:pic>
      <p:sp>
        <p:nvSpPr>
          <p:cNvPr id="3" name="Rectangle 2"/>
          <p:cNvSpPr/>
          <p:nvPr/>
        </p:nvSpPr>
        <p:spPr>
          <a:xfrm>
            <a:off x="2452710" y="274711"/>
            <a:ext cx="2188933" cy="369332"/>
          </a:xfrm>
          <a:prstGeom prst="rect">
            <a:avLst/>
          </a:prstGeom>
        </p:spPr>
        <p:txBody>
          <a:bodyPr wrap="none">
            <a:spAutoFit/>
          </a:bodyPr>
          <a:lstStyle/>
          <a:p>
            <a:r>
              <a:rPr lang="en-US" dirty="0" smtClean="0"/>
              <a:t>Add/Update voucher.</a:t>
            </a:r>
            <a:endParaRPr lang="en-IN" dirty="0"/>
          </a:p>
        </p:txBody>
      </p:sp>
    </p:spTree>
    <p:extLst>
      <p:ext uri="{BB962C8B-B14F-4D97-AF65-F5344CB8AC3E}">
        <p14:creationId xmlns:p14="http://schemas.microsoft.com/office/powerpoint/2010/main" val="37764408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3" y="628531"/>
            <a:ext cx="12192000" cy="5970270"/>
          </a:xfrm>
          <a:prstGeom prst="rect">
            <a:avLst/>
          </a:prstGeom>
        </p:spPr>
      </p:pic>
      <p:sp>
        <p:nvSpPr>
          <p:cNvPr id="3" name="Rectangle 2"/>
          <p:cNvSpPr/>
          <p:nvPr/>
        </p:nvSpPr>
        <p:spPr>
          <a:xfrm>
            <a:off x="2121784" y="154697"/>
            <a:ext cx="1345818" cy="369332"/>
          </a:xfrm>
          <a:prstGeom prst="rect">
            <a:avLst/>
          </a:prstGeom>
        </p:spPr>
        <p:txBody>
          <a:bodyPr wrap="none">
            <a:spAutoFit/>
          </a:bodyPr>
          <a:lstStyle/>
          <a:p>
            <a:r>
              <a:rPr lang="en-US" dirty="0" smtClean="0"/>
              <a:t>Voucher list.</a:t>
            </a:r>
            <a:endParaRPr lang="en-IN" dirty="0"/>
          </a:p>
        </p:txBody>
      </p:sp>
    </p:spTree>
    <p:extLst>
      <p:ext uri="{BB962C8B-B14F-4D97-AF65-F5344CB8AC3E}">
        <p14:creationId xmlns:p14="http://schemas.microsoft.com/office/powerpoint/2010/main" val="891836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1" y="87086"/>
            <a:ext cx="1948226" cy="369332"/>
          </a:xfrm>
          <a:prstGeom prst="rect">
            <a:avLst/>
          </a:prstGeom>
          <a:noFill/>
        </p:spPr>
        <p:txBody>
          <a:bodyPr wrap="none" rtlCol="0">
            <a:spAutoFit/>
          </a:bodyPr>
          <a:lstStyle/>
          <a:p>
            <a:r>
              <a:rPr lang="en-US" dirty="0" smtClean="0"/>
              <a:t>Add/Update Brand</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66057"/>
            <a:ext cx="10058400" cy="5657850"/>
          </a:xfrm>
          <a:prstGeom prst="rect">
            <a:avLst/>
          </a:prstGeom>
        </p:spPr>
      </p:pic>
      <p:sp>
        <p:nvSpPr>
          <p:cNvPr id="4" name="TextBox 3"/>
          <p:cNvSpPr txBox="1"/>
          <p:nvPr/>
        </p:nvSpPr>
        <p:spPr>
          <a:xfrm>
            <a:off x="2002971" y="6488668"/>
            <a:ext cx="6952160" cy="369332"/>
          </a:xfrm>
          <a:prstGeom prst="rect">
            <a:avLst/>
          </a:prstGeom>
          <a:noFill/>
        </p:spPr>
        <p:txBody>
          <a:bodyPr wrap="none" rtlCol="0">
            <a:spAutoFit/>
          </a:bodyPr>
          <a:lstStyle/>
          <a:p>
            <a:r>
              <a:rPr lang="en-US" dirty="0" smtClean="0"/>
              <a:t>You can add new brands and update old brand name from action button.</a:t>
            </a:r>
            <a:endParaRPr lang="en-IN" dirty="0"/>
          </a:p>
        </p:txBody>
      </p:sp>
    </p:spTree>
    <p:extLst>
      <p:ext uri="{BB962C8B-B14F-4D97-AF65-F5344CB8AC3E}">
        <p14:creationId xmlns:p14="http://schemas.microsoft.com/office/powerpoint/2010/main" val="30726059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50" y="635726"/>
            <a:ext cx="11883899" cy="6222274"/>
          </a:xfrm>
          <a:prstGeom prst="rect">
            <a:avLst/>
          </a:prstGeom>
        </p:spPr>
      </p:pic>
      <p:sp>
        <p:nvSpPr>
          <p:cNvPr id="3" name="Rectangle 2"/>
          <p:cNvSpPr/>
          <p:nvPr/>
        </p:nvSpPr>
        <p:spPr>
          <a:xfrm>
            <a:off x="2548503" y="100540"/>
            <a:ext cx="1393458" cy="369332"/>
          </a:xfrm>
          <a:prstGeom prst="rect">
            <a:avLst/>
          </a:prstGeom>
        </p:spPr>
        <p:txBody>
          <a:bodyPr wrap="none">
            <a:spAutoFit/>
          </a:bodyPr>
          <a:lstStyle/>
          <a:p>
            <a:r>
              <a:rPr lang="en-US" dirty="0" smtClean="0"/>
              <a:t>Edit voucher.</a:t>
            </a:r>
            <a:endParaRPr lang="en-IN" dirty="0"/>
          </a:p>
        </p:txBody>
      </p:sp>
    </p:spTree>
    <p:extLst>
      <p:ext uri="{BB962C8B-B14F-4D97-AF65-F5344CB8AC3E}">
        <p14:creationId xmlns:p14="http://schemas.microsoft.com/office/powerpoint/2010/main" val="3989838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12192000" cy="6667500"/>
          </a:xfrm>
          <a:prstGeom prst="rect">
            <a:avLst/>
          </a:prstGeom>
        </p:spPr>
      </p:pic>
    </p:spTree>
    <p:extLst>
      <p:ext uri="{BB962C8B-B14F-4D97-AF65-F5344CB8AC3E}">
        <p14:creationId xmlns:p14="http://schemas.microsoft.com/office/powerpoint/2010/main" val="27809798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17" y="0"/>
            <a:ext cx="11725165" cy="6858000"/>
          </a:xfrm>
          <a:prstGeom prst="rect">
            <a:avLst/>
          </a:prstGeom>
        </p:spPr>
      </p:pic>
    </p:spTree>
    <p:extLst>
      <p:ext uri="{BB962C8B-B14F-4D97-AF65-F5344CB8AC3E}">
        <p14:creationId xmlns:p14="http://schemas.microsoft.com/office/powerpoint/2010/main" val="5921971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5" y="0"/>
            <a:ext cx="12046990" cy="6858000"/>
          </a:xfrm>
          <a:prstGeom prst="rect">
            <a:avLst/>
          </a:prstGeom>
        </p:spPr>
      </p:pic>
    </p:spTree>
    <p:extLst>
      <p:ext uri="{BB962C8B-B14F-4D97-AF65-F5344CB8AC3E}">
        <p14:creationId xmlns:p14="http://schemas.microsoft.com/office/powerpoint/2010/main" val="607429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765" y="330926"/>
            <a:ext cx="8337026" cy="2031325"/>
          </a:xfrm>
          <a:prstGeom prst="rect">
            <a:avLst/>
          </a:prstGeom>
          <a:noFill/>
        </p:spPr>
        <p:txBody>
          <a:bodyPr wrap="none" rtlCol="0">
            <a:spAutoFit/>
          </a:bodyPr>
          <a:lstStyle/>
          <a:p>
            <a:r>
              <a:rPr lang="en-US" dirty="0" smtClean="0"/>
              <a:t>These pages for message service if you purchase any kind of messaging service </a:t>
            </a:r>
          </a:p>
          <a:p>
            <a:r>
              <a:rPr lang="en-US" dirty="0" smtClean="0"/>
              <a:t>For your client that these can help you to send messages.</a:t>
            </a:r>
          </a:p>
          <a:p>
            <a:endParaRPr lang="en-US" dirty="0"/>
          </a:p>
          <a:p>
            <a:r>
              <a:rPr lang="en-US" dirty="0" smtClean="0"/>
              <a:t>I created these project for water-purifier company.</a:t>
            </a:r>
          </a:p>
          <a:p>
            <a:r>
              <a:rPr lang="en-US" dirty="0" smtClean="0"/>
              <a:t>If some how some of the purifier get damaged then one repair-man go-to client house</a:t>
            </a:r>
            <a:r>
              <a:rPr lang="en-IN" dirty="0" smtClean="0"/>
              <a:t>.</a:t>
            </a:r>
          </a:p>
          <a:p>
            <a:endParaRPr lang="en-US" dirty="0"/>
          </a:p>
          <a:p>
            <a:r>
              <a:rPr lang="en-US" dirty="0" smtClean="0"/>
              <a:t>For that service of client automatically provided to service-man after. </a:t>
            </a:r>
          </a:p>
        </p:txBody>
      </p:sp>
    </p:spTree>
    <p:extLst>
      <p:ext uri="{BB962C8B-B14F-4D97-AF65-F5344CB8AC3E}">
        <p14:creationId xmlns:p14="http://schemas.microsoft.com/office/powerpoint/2010/main" val="3721397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5" y="470263"/>
            <a:ext cx="10058400" cy="5657850"/>
          </a:xfrm>
          <a:prstGeom prst="rect">
            <a:avLst/>
          </a:prstGeom>
        </p:spPr>
      </p:pic>
    </p:spTree>
    <p:extLst>
      <p:ext uri="{BB962C8B-B14F-4D97-AF65-F5344CB8AC3E}">
        <p14:creationId xmlns:p14="http://schemas.microsoft.com/office/powerpoint/2010/main" val="3737374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371" y="526324"/>
            <a:ext cx="10389325" cy="5843995"/>
          </a:xfrm>
          <a:prstGeom prst="rect">
            <a:avLst/>
          </a:prstGeom>
        </p:spPr>
      </p:pic>
      <p:sp>
        <p:nvSpPr>
          <p:cNvPr id="3" name="TextBox 2"/>
          <p:cNvSpPr txBox="1"/>
          <p:nvPr/>
        </p:nvSpPr>
        <p:spPr>
          <a:xfrm>
            <a:off x="5338354" y="66095"/>
            <a:ext cx="3683726" cy="369332"/>
          </a:xfrm>
          <a:prstGeom prst="rect">
            <a:avLst/>
          </a:prstGeom>
          <a:noFill/>
        </p:spPr>
        <p:txBody>
          <a:bodyPr wrap="square" rtlCol="0">
            <a:spAutoFit/>
          </a:bodyPr>
          <a:lstStyle/>
          <a:p>
            <a:r>
              <a:rPr lang="en-US" dirty="0" smtClean="0"/>
              <a:t>Add/update unit</a:t>
            </a:r>
            <a:endParaRPr lang="en-IN" dirty="0"/>
          </a:p>
        </p:txBody>
      </p:sp>
    </p:spTree>
    <p:extLst>
      <p:ext uri="{BB962C8B-B14F-4D97-AF65-F5344CB8AC3E}">
        <p14:creationId xmlns:p14="http://schemas.microsoft.com/office/powerpoint/2010/main" val="624435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07" y="574765"/>
            <a:ext cx="10433411" cy="5868794"/>
          </a:xfrm>
          <a:prstGeom prst="rect">
            <a:avLst/>
          </a:prstGeom>
        </p:spPr>
      </p:pic>
      <p:sp>
        <p:nvSpPr>
          <p:cNvPr id="3" name="TextBox 2"/>
          <p:cNvSpPr txBox="1"/>
          <p:nvPr/>
        </p:nvSpPr>
        <p:spPr>
          <a:xfrm>
            <a:off x="3997235" y="69668"/>
            <a:ext cx="3953691" cy="369332"/>
          </a:xfrm>
          <a:prstGeom prst="rect">
            <a:avLst/>
          </a:prstGeom>
          <a:noFill/>
        </p:spPr>
        <p:txBody>
          <a:bodyPr wrap="square" rtlCol="0">
            <a:spAutoFit/>
          </a:bodyPr>
          <a:lstStyle/>
          <a:p>
            <a:r>
              <a:rPr lang="en-US" dirty="0" smtClean="0"/>
              <a:t>Enter category of product</a:t>
            </a:r>
            <a:endParaRPr lang="en-IN" dirty="0"/>
          </a:p>
        </p:txBody>
      </p:sp>
    </p:spTree>
    <p:extLst>
      <p:ext uri="{BB962C8B-B14F-4D97-AF65-F5344CB8AC3E}">
        <p14:creationId xmlns:p14="http://schemas.microsoft.com/office/powerpoint/2010/main" val="3785883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28" y="783772"/>
            <a:ext cx="11451486" cy="5656216"/>
          </a:xfrm>
          <a:prstGeom prst="rect">
            <a:avLst/>
          </a:prstGeom>
        </p:spPr>
      </p:pic>
      <p:sp>
        <p:nvSpPr>
          <p:cNvPr id="3" name="TextBox 2"/>
          <p:cNvSpPr txBox="1"/>
          <p:nvPr/>
        </p:nvSpPr>
        <p:spPr>
          <a:xfrm>
            <a:off x="3457303" y="348343"/>
            <a:ext cx="3226781" cy="369332"/>
          </a:xfrm>
          <a:prstGeom prst="rect">
            <a:avLst/>
          </a:prstGeom>
          <a:noFill/>
        </p:spPr>
        <p:txBody>
          <a:bodyPr wrap="none" rtlCol="0">
            <a:spAutoFit/>
          </a:bodyPr>
          <a:lstStyle/>
          <a:p>
            <a:r>
              <a:rPr lang="en-US" dirty="0" smtClean="0"/>
              <a:t>Enter sub category without unit</a:t>
            </a:r>
            <a:endParaRPr lang="en-IN" dirty="0"/>
          </a:p>
        </p:txBody>
      </p:sp>
    </p:spTree>
    <p:extLst>
      <p:ext uri="{BB962C8B-B14F-4D97-AF65-F5344CB8AC3E}">
        <p14:creationId xmlns:p14="http://schemas.microsoft.com/office/powerpoint/2010/main" val="883206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TotalTime>
  <Words>930</Words>
  <Application>Microsoft Office PowerPoint</Application>
  <PresentationFormat>Widescreen</PresentationFormat>
  <Paragraphs>103</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Inventory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Jimish Shah</dc:creator>
  <cp:lastModifiedBy>Jimish Shah</cp:lastModifiedBy>
  <cp:revision>3</cp:revision>
  <dcterms:created xsi:type="dcterms:W3CDTF">2020-01-20T08:27:19Z</dcterms:created>
  <dcterms:modified xsi:type="dcterms:W3CDTF">2020-01-20T10:24:10Z</dcterms:modified>
</cp:coreProperties>
</file>